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9" r:id="rId5"/>
    <p:sldId id="261" r:id="rId6"/>
    <p:sldId id="265" r:id="rId7"/>
    <p:sldId id="270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0"/>
    <p:restoredTop sz="96327"/>
  </p:normalViewPr>
  <p:slideViewPr>
    <p:cSldViewPr snapToGrid="0" snapToObjects="1">
      <p:cViewPr varScale="1">
        <p:scale>
          <a:sx n="69" d="100"/>
          <a:sy n="69" d="100"/>
        </p:scale>
        <p:origin x="82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57C4B-6B93-C44F-A4EF-E5953C695AFA}" type="datetimeFigureOut">
              <a:rPr lang="en-PT" smtClean="0"/>
              <a:t>06/06/2023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AD5FE-0699-0B4B-BA75-2D7DCCD528F9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9454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79D01A-63EC-BA44-873B-5715999995CE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9D82-D1CC-8245-9B54-780AB73FCE05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599C-4B8C-CB4C-BE71-E18505D34DB4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E02B-6A1F-5F4D-A2DD-D39AF68D29F9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CB77C3-84E8-5D4F-89F7-85BF37C3E709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A7C7-B1F0-6442-8112-D7F3710D7FD5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FE9E-7445-BF40-8C00-844D0B437F6D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AA93-8374-7548-8A61-A3C403B31574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468EE-AB9D-1740-B7F4-2F0FB3FDC2E1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43D31E-606B-EC4D-8B3B-E76D921BBEC1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F9F068-A09C-8045-9FEF-94B1D6F934DF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F3012DE-86A6-DE46-91FB-98778447B2C2}" type="datetime1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5D0-A9F5-E442-9918-7D4CDD62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Praia da Barra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AEB34-BA37-4D4E-A05B-2BFE2C0C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986608" cy="1086237"/>
          </a:xfrm>
        </p:spPr>
        <p:txBody>
          <a:bodyPr>
            <a:normAutofit/>
          </a:bodyPr>
          <a:lstStyle/>
          <a:p>
            <a:r>
              <a:rPr lang="pt-PT" dirty="0"/>
              <a:t>Ricardo Antunes</a:t>
            </a:r>
            <a:endParaRPr lang="en-PT" dirty="0"/>
          </a:p>
          <a:p>
            <a:r>
              <a:rPr lang="en-PT" dirty="0"/>
              <a:t>Introdução à Computação Gráfica – 202</a:t>
            </a:r>
            <a:r>
              <a:rPr lang="pt-PT" dirty="0"/>
              <a:t>2</a:t>
            </a:r>
            <a:r>
              <a:rPr lang="en-PT" dirty="0"/>
              <a:t>/202</a:t>
            </a:r>
            <a:r>
              <a:rPr lang="pt-PT" dirty="0"/>
              <a:t>3</a:t>
            </a:r>
            <a:r>
              <a:rPr lang="en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EF92-8F2E-AB41-A022-66A64094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9320-29E9-D146-A8DD-FF460615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https://sketchfab.com/</a:t>
            </a:r>
            <a:endParaRPr lang="en-GB" dirty="0"/>
          </a:p>
          <a:p>
            <a:r>
              <a:rPr lang="en-GB" dirty="0">
                <a:hlinkClick r:id="rId3"/>
              </a:rPr>
              <a:t>https://threejs.org/</a:t>
            </a:r>
            <a:endParaRPr lang="en-GB" dirty="0"/>
          </a:p>
          <a:p>
            <a:r>
              <a:rPr lang="en-GB" dirty="0"/>
              <a:t>Material </a:t>
            </a:r>
            <a:r>
              <a:rPr lang="en-GB" dirty="0" err="1"/>
              <a:t>fornecido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Docente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aulas </a:t>
            </a:r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745A-3C59-5B4E-8ACB-FFBB80E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9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texto, céu, captura de ecrã, ar livre&#10;&#10;Descrição gerada automaticamente">
            <a:extLst>
              <a:ext uri="{FF2B5EF4-FFF2-40B4-BE49-F238E27FC236}">
                <a16:creationId xmlns:a16="http://schemas.microsoft.com/office/drawing/2014/main" id="{A9A61F09-88B7-B157-C5A9-60EA678F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9" r="1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E09F0-ABB9-DF44-B3F3-60829D9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PT" sz="3600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14B2-A9D6-3B41-A079-CFF2AF74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Praia da barra</a:t>
            </a:r>
          </a:p>
          <a:p>
            <a:r>
              <a:rPr lang="pt-PT" dirty="0"/>
              <a:t>Modelos GLTF</a:t>
            </a:r>
          </a:p>
          <a:p>
            <a:r>
              <a:rPr lang="en-PT" dirty="0"/>
              <a:t>Interação com o Utilizador</a:t>
            </a:r>
          </a:p>
          <a:p>
            <a:r>
              <a:rPr lang="pt-PT" dirty="0"/>
              <a:t>Alteração do ambiente</a:t>
            </a:r>
          </a:p>
          <a:p>
            <a:r>
              <a:rPr lang="pt-PT" dirty="0"/>
              <a:t>Deteção de colisões</a:t>
            </a:r>
            <a:endParaRPr lang="en-PT" dirty="0"/>
          </a:p>
          <a:p>
            <a:pPr marL="0" indent="0">
              <a:buNone/>
            </a:pPr>
            <a:endParaRPr lang="en-PT" u="sng" dirty="0"/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7FB4-F858-9941-AD77-38585752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1828" y="6453386"/>
            <a:ext cx="1337199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2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>
                <a:solidFill>
                  <a:schemeClr val="bg1"/>
                </a:solidFill>
              </a:rPr>
              <a:t>Modelos</a:t>
            </a:r>
            <a:endParaRPr lang="en-US" sz="6000" cap="all" dirty="0">
              <a:solidFill>
                <a:schemeClr val="bg1"/>
              </a:solidFill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F41857-39C1-D0F7-B9DF-78020C1B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27" y="772560"/>
            <a:ext cx="2310332" cy="4942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DED458-D2F6-69FC-13B9-A2DDBC8D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32" y="629805"/>
            <a:ext cx="7028589" cy="3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>
                <a:solidFill>
                  <a:schemeClr val="bg1"/>
                </a:solidFill>
              </a:rPr>
              <a:t>Modelos</a:t>
            </a:r>
            <a:endParaRPr lang="en-US" sz="6000" cap="all" dirty="0">
              <a:solidFill>
                <a:schemeClr val="bg1"/>
              </a:solidFill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1ACD8BE-D17E-699C-F568-E1ECEF0A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20152"/>
            <a:ext cx="93216" cy="47248"/>
          </a:xfrm>
        </p:spPr>
        <p:txBody>
          <a:bodyPr>
            <a:normAutofit fontScale="25000" lnSpcReduction="20000"/>
          </a:bodyPr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F3EF4-1D7A-FA2C-4FBA-FBD6222E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774006"/>
            <a:ext cx="4911052" cy="26549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B2BC88-A7EA-D885-FAB5-23F477EAF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11" y="1186614"/>
            <a:ext cx="5682262" cy="28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3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04A45-6B7C-674D-ABC4-9FB7382F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>
            <a:normAutofit/>
          </a:bodyPr>
          <a:lstStyle/>
          <a:p>
            <a:r>
              <a:rPr lang="en-PT" dirty="0"/>
              <a:t>Animações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F7110D-392A-11E4-7C7C-48CF531E8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234"/>
          <a:stretch/>
        </p:blipFill>
        <p:spPr>
          <a:xfrm>
            <a:off x="1" y="10"/>
            <a:ext cx="6050279" cy="3732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3EBF48-A970-FA6D-235E-7F60B716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7" r="2" b="8310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D991-EA54-0941-88B6-58DF5A0C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531059"/>
            <a:ext cx="4718989" cy="1683474"/>
          </a:xfrm>
        </p:spPr>
        <p:txBody>
          <a:bodyPr>
            <a:normAutofit/>
          </a:bodyPr>
          <a:lstStyle/>
          <a:p>
            <a:r>
              <a:rPr lang="pt-PT" sz="1500" dirty="0"/>
              <a:t>Movimentação das gaivotas.</a:t>
            </a:r>
          </a:p>
          <a:p>
            <a:r>
              <a:rPr lang="en-PT" sz="1500" dirty="0"/>
              <a:t>Movimentação d</a:t>
            </a:r>
            <a:r>
              <a:rPr lang="pt-PT" sz="1500" dirty="0"/>
              <a:t>o avião.</a:t>
            </a:r>
            <a:endParaRPr lang="en-PT" sz="1500" dirty="0"/>
          </a:p>
          <a:p>
            <a:r>
              <a:rPr lang="pt-PT" sz="1500" dirty="0"/>
              <a:t>Movimentação do barco por parte do utilizador.</a:t>
            </a:r>
          </a:p>
          <a:p>
            <a:r>
              <a:rPr lang="pt-PT" sz="1500" dirty="0"/>
              <a:t>Alteração de ambiente: Dia e noite.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DC73-980B-5D40-9556-397A9CC5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F70-B7D2-1949-88D7-DB611F32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Interação com o Utilizador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6721-BCB5-BE46-9333-F01DA6D3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T" dirty="0"/>
              <a:t>Mudança da vista da scene, usando o rato.</a:t>
            </a:r>
            <a:endParaRPr lang="pt-PT" dirty="0"/>
          </a:p>
          <a:p>
            <a:r>
              <a:rPr lang="pt-PT" dirty="0"/>
              <a:t>2 vistas: </a:t>
            </a:r>
          </a:p>
          <a:p>
            <a:pPr lvl="1"/>
            <a:r>
              <a:rPr lang="pt-PT" dirty="0"/>
              <a:t>uma vista do barco;</a:t>
            </a:r>
          </a:p>
          <a:p>
            <a:pPr lvl="1"/>
            <a:r>
              <a:rPr lang="pt-PT" dirty="0"/>
              <a:t>Uma vista do farol;</a:t>
            </a:r>
            <a:endParaRPr lang="en-PT" dirty="0"/>
          </a:p>
          <a:p>
            <a:r>
              <a:rPr lang="pt-PT" dirty="0"/>
              <a:t>Movimento do barco através do teclado </a:t>
            </a:r>
            <a:r>
              <a:rPr lang="en-PT" dirty="0"/>
              <a:t>(</a:t>
            </a:r>
            <a:r>
              <a:rPr lang="pt-PT" dirty="0" err="1"/>
              <a:t>ArrowUp</a:t>
            </a:r>
            <a:r>
              <a:rPr lang="pt-PT" dirty="0"/>
              <a:t>, </a:t>
            </a:r>
            <a:r>
              <a:rPr lang="pt-PT" dirty="0" err="1"/>
              <a:t>ArrowDown</a:t>
            </a:r>
            <a:r>
              <a:rPr lang="pt-PT" dirty="0"/>
              <a:t>, </a:t>
            </a:r>
            <a:r>
              <a:rPr lang="pt-PT" dirty="0" err="1"/>
              <a:t>ArrowLeft</a:t>
            </a:r>
            <a:r>
              <a:rPr lang="pt-PT" dirty="0"/>
              <a:t>, </a:t>
            </a:r>
            <a:r>
              <a:rPr lang="pt-PT" dirty="0" err="1"/>
              <a:t>ArrowRight</a:t>
            </a:r>
            <a:r>
              <a:rPr lang="en-PT" dirty="0"/>
              <a:t>)</a:t>
            </a:r>
            <a:r>
              <a:rPr lang="pt-PT" dirty="0"/>
              <a:t>.</a:t>
            </a:r>
          </a:p>
          <a:p>
            <a:r>
              <a:rPr lang="pt-PT"/>
              <a:t>Alteração das vistas através do teclado ( 1, 2).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3A71F-40D7-6044-91A8-3ACA57E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4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F70-B7D2-1949-88D7-DB611F32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PT"/>
              <a:t>Interação com o Utilizador</a:t>
            </a:r>
            <a:endParaRPr lang="en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6721-BCB5-BE46-9333-F01DA6D3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endParaRPr lang="pt-PT" sz="1800" dirty="0"/>
          </a:p>
          <a:p>
            <a:r>
              <a:rPr lang="pt-PT" sz="1800" dirty="0"/>
              <a:t>Utilização do GUI (</a:t>
            </a:r>
            <a:r>
              <a:rPr lang="pt-PT" sz="1800" dirty="0" err="1"/>
              <a:t>Graphical</a:t>
            </a:r>
            <a:r>
              <a:rPr lang="pt-PT" sz="1800" dirty="0"/>
              <a:t> </a:t>
            </a:r>
            <a:r>
              <a:rPr lang="pt-PT" sz="1800" dirty="0" err="1"/>
              <a:t>user</a:t>
            </a:r>
            <a:r>
              <a:rPr lang="pt-PT" sz="1800" dirty="0"/>
              <a:t> interface)</a:t>
            </a:r>
          </a:p>
          <a:p>
            <a:pPr lvl="1"/>
            <a:r>
              <a:rPr lang="pt-PT" dirty="0"/>
              <a:t>O utilizador pode:</a:t>
            </a:r>
          </a:p>
          <a:p>
            <a:pPr lvl="2"/>
            <a:r>
              <a:rPr lang="pt-PT" dirty="0"/>
              <a:t>Alterar a cor da esfera bem como a cor da bola de voleibol.</a:t>
            </a:r>
          </a:p>
          <a:p>
            <a:pPr lvl="2"/>
            <a:r>
              <a:rPr lang="pt-PT" dirty="0"/>
              <a:t>Visualizar o </a:t>
            </a:r>
            <a:r>
              <a:rPr lang="pt-PT" dirty="0" err="1"/>
              <a:t>wireframe</a:t>
            </a:r>
            <a:r>
              <a:rPr lang="pt-PT" dirty="0"/>
              <a:t> da esfera.</a:t>
            </a:r>
          </a:p>
          <a:p>
            <a:pPr lvl="2"/>
            <a:r>
              <a:rPr lang="pt-PT" dirty="0"/>
              <a:t>Alterar a velocidade da esfera e da bola de voleibol.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AC9E08-921E-21F6-09C7-4149BE93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56" y="1969023"/>
            <a:ext cx="3730371" cy="37452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3A71F-40D7-6044-91A8-3ACA57E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4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9D397-1787-0B44-803E-077B1960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PT" sz="410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3843-EEB1-9F45-8B60-B36284A7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1779451"/>
            <a:ext cx="4010296" cy="3472543"/>
          </a:xfrm>
        </p:spPr>
        <p:txBody>
          <a:bodyPr>
            <a:normAutofit/>
          </a:bodyPr>
          <a:lstStyle/>
          <a:p>
            <a:r>
              <a:rPr lang="en-PT" sz="1800" dirty="0"/>
              <a:t>Organização de Código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0725-A44A-8B4D-9A8E-C53D0C59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20A0E3-698C-BD92-4860-F7A5963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18" y="2487320"/>
            <a:ext cx="2237684" cy="31726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2993EE-E776-E3E7-2025-D7BBCBA4F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1"/>
          <a:stretch/>
        </p:blipFill>
        <p:spPr>
          <a:xfrm>
            <a:off x="5532120" y="631373"/>
            <a:ext cx="3667298" cy="569732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29E074-E635-B82A-762E-692E3BFA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259" y="1883314"/>
            <a:ext cx="3597741" cy="2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BCC5-5F97-A54D-A14B-9CDD4570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PT" sz="3100" dirty="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30A2-AD7D-594F-B679-D34764E7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140960" cy="3581400"/>
          </a:xfrm>
        </p:spPr>
        <p:txBody>
          <a:bodyPr>
            <a:normAutofit/>
          </a:bodyPr>
          <a:lstStyle/>
          <a:p>
            <a:r>
              <a:rPr lang="en-PT" dirty="0"/>
              <a:t>Problemas e Dificuldades</a:t>
            </a:r>
          </a:p>
          <a:p>
            <a:pPr lvl="1"/>
            <a:r>
              <a:rPr lang="pt-PT" dirty="0"/>
              <a:t>M</a:t>
            </a:r>
            <a:r>
              <a:rPr lang="en-PT" dirty="0"/>
              <a:t>ovimentação </a:t>
            </a:r>
            <a:r>
              <a:rPr lang="pt-PT" dirty="0"/>
              <a:t>da lua e do sol</a:t>
            </a:r>
          </a:p>
          <a:p>
            <a:pPr lvl="1"/>
            <a:r>
              <a:rPr lang="pt-PT" dirty="0"/>
              <a:t>Movimentação do avião</a:t>
            </a:r>
          </a:p>
          <a:p>
            <a:pPr lvl="1"/>
            <a:r>
              <a:rPr lang="pt-PT" dirty="0"/>
              <a:t>Sombras</a:t>
            </a:r>
          </a:p>
          <a:p>
            <a:pPr lvl="1"/>
            <a:r>
              <a:rPr lang="pt-PT" dirty="0"/>
              <a:t>Detetar as colisões do barco com os lixos</a:t>
            </a:r>
          </a:p>
          <a:p>
            <a:pPr marL="530352" lvl="1" indent="0">
              <a:buNone/>
            </a:pPr>
            <a:endParaRPr lang="en-PT" dirty="0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BCF7E18E-AE6E-20CB-E165-EA7AF9C02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837" y="685800"/>
            <a:ext cx="5247747" cy="52477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D0A3F-871D-4D47-88D4-C4A9DC3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302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568</TotalTime>
  <Words>215</Words>
  <Application>Microsoft Office PowerPoint</Application>
  <PresentationFormat>Ecrã Panorâmico</PresentationFormat>
  <Paragraphs>51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Praia da Barra</vt:lpstr>
      <vt:lpstr>Ideias principais</vt:lpstr>
      <vt:lpstr>Modelos</vt:lpstr>
      <vt:lpstr>Modelos</vt:lpstr>
      <vt:lpstr>Animações</vt:lpstr>
      <vt:lpstr>Interação com o Utilizador</vt:lpstr>
      <vt:lpstr>Interação com o Utilizador</vt:lpstr>
      <vt:lpstr>Desenvolvimento</vt:lpstr>
      <vt:lpstr>Desenvolvimento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</dc:title>
  <dc:creator>Pedro Sobral</dc:creator>
  <cp:lastModifiedBy>ricardo antunes</cp:lastModifiedBy>
  <cp:revision>13</cp:revision>
  <dcterms:created xsi:type="dcterms:W3CDTF">2022-07-05T22:06:13Z</dcterms:created>
  <dcterms:modified xsi:type="dcterms:W3CDTF">2023-06-06T15:51:29Z</dcterms:modified>
</cp:coreProperties>
</file>